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380288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>
          <p15:clr>
            <a:srgbClr val="A4A3A4"/>
          </p15:clr>
        </p15:guide>
        <p15:guide id="2" pos="23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66" d="100"/>
          <a:sy n="66" d="100"/>
        </p:scale>
        <p:origin x="2280" y="43"/>
      </p:cViewPr>
      <p:guideLst>
        <p:guide orient="horz" pos="3288"/>
        <p:guide pos="23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08486"/>
            <a:ext cx="6273245" cy="3634458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483102"/>
            <a:ext cx="5535216" cy="2520438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3058-A3A9-45C6-8B39-BC3321CD8E4A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6AD5-F72D-40AC-A37B-AED83E6CF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40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3058-A3A9-45C6-8B39-BC3321CD8E4A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6AD5-F72D-40AC-A37B-AED83E6CF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64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5801"/>
            <a:ext cx="1591375" cy="884690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5801"/>
            <a:ext cx="4681870" cy="884690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3058-A3A9-45C6-8B39-BC3321CD8E4A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6AD5-F72D-40AC-A37B-AED83E6CF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371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3058-A3A9-45C6-8B39-BC3321CD8E4A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6AD5-F72D-40AC-A37B-AED83E6CF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46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02603"/>
            <a:ext cx="6365498" cy="4342500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6986185"/>
            <a:ext cx="6365498" cy="2283618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/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75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75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3058-A3A9-45C6-8B39-BC3321CD8E4A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6AD5-F72D-40AC-A37B-AED83E6CF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740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79007"/>
            <a:ext cx="3136622" cy="66237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79007"/>
            <a:ext cx="3136622" cy="66237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3058-A3A9-45C6-8B39-BC3321CD8E4A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6AD5-F72D-40AC-A37B-AED83E6CF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689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5804"/>
            <a:ext cx="6365498" cy="201780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59104"/>
            <a:ext cx="3122207" cy="1254177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13281"/>
            <a:ext cx="3122207" cy="56087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59104"/>
            <a:ext cx="3137584" cy="1254177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13281"/>
            <a:ext cx="3137584" cy="56087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3058-A3A9-45C6-8B39-BC3321CD8E4A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6AD5-F72D-40AC-A37B-AED83E6CF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324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3058-A3A9-45C6-8B39-BC3321CD8E4A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6AD5-F72D-40AC-A37B-AED83E6CF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859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3058-A3A9-45C6-8B39-BC3321CD8E4A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6AD5-F72D-40AC-A37B-AED83E6CF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618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695960"/>
            <a:ext cx="2380335" cy="2435860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03083"/>
            <a:ext cx="3736271" cy="7418740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31820"/>
            <a:ext cx="2380335" cy="5802084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3058-A3A9-45C6-8B39-BC3321CD8E4A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6AD5-F72D-40AC-A37B-AED83E6CF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733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695960"/>
            <a:ext cx="2380335" cy="2435860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03083"/>
            <a:ext cx="3736271" cy="7418740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31820"/>
            <a:ext cx="2380335" cy="5802084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3058-A3A9-45C6-8B39-BC3321CD8E4A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6AD5-F72D-40AC-A37B-AED83E6CF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65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5804"/>
            <a:ext cx="6365498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79007"/>
            <a:ext cx="6365498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675780"/>
            <a:ext cx="1660565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13058-A3A9-45C6-8B39-BC3321CD8E4A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675780"/>
            <a:ext cx="249084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675780"/>
            <a:ext cx="1660565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F6AD5-F72D-40AC-A37B-AED83E6CF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250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1EB08BE-6929-4525-94F0-6DCB68FF24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745" y="18366"/>
            <a:ext cx="7380190" cy="104393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E016079-9FFD-423C-83C0-3582C89040E7}"/>
              </a:ext>
            </a:extLst>
          </p:cNvPr>
          <p:cNvSpPr txBox="1"/>
          <p:nvPr/>
        </p:nvSpPr>
        <p:spPr>
          <a:xfrm>
            <a:off x="940016" y="5721927"/>
            <a:ext cx="55002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rgbClr val="00B0F0"/>
                </a:solidFill>
              </a:rPr>
              <a:t>ФАМИЛИИ</a:t>
            </a:r>
          </a:p>
          <a:p>
            <a:pPr algn="ctr"/>
            <a:r>
              <a:rPr lang="ru-RU" sz="4000" dirty="0">
                <a:solidFill>
                  <a:srgbClr val="00B0F0"/>
                </a:solidFill>
              </a:rPr>
              <a:t>ИМЕНИ ОТЧЕСТВУ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37D758-5CBE-49AF-B7EC-5ABA86896E21}"/>
              </a:ext>
            </a:extLst>
          </p:cNvPr>
          <p:cNvSpPr txBox="1"/>
          <p:nvPr/>
        </p:nvSpPr>
        <p:spPr>
          <a:xfrm>
            <a:off x="337343" y="8049885"/>
            <a:ext cx="6705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B0F0"/>
                </a:solidFill>
              </a:rPr>
              <a:t>Руководитель региональной площадки                                      И.О. Фамилия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CBF8F7-0C75-4525-94A6-4375A778484D}"/>
              </a:ext>
            </a:extLst>
          </p:cNvPr>
          <p:cNvSpPr txBox="1"/>
          <p:nvPr/>
        </p:nvSpPr>
        <p:spPr>
          <a:xfrm>
            <a:off x="337343" y="9244642"/>
            <a:ext cx="6705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rgbClr val="00B0F0"/>
                </a:solidFill>
              </a:rPr>
              <a:t>Москва, 2025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99F85CE-CAE5-E1C4-EDAE-58B2981D8328}"/>
              </a:ext>
            </a:extLst>
          </p:cNvPr>
          <p:cNvSpPr/>
          <p:nvPr/>
        </p:nvSpPr>
        <p:spPr>
          <a:xfrm>
            <a:off x="1803400" y="4445000"/>
            <a:ext cx="3771900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DC535F-D332-AB3F-DF64-13BBA4CD636A}"/>
              </a:ext>
            </a:extLst>
          </p:cNvPr>
          <p:cNvSpPr txBox="1"/>
          <p:nvPr/>
        </p:nvSpPr>
        <p:spPr>
          <a:xfrm>
            <a:off x="747474" y="4387448"/>
            <a:ext cx="567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00B0F0"/>
                </a:solidFill>
              </a:rPr>
              <a:t>Международного </a:t>
            </a:r>
          </a:p>
          <a:p>
            <a:pPr algn="ctr"/>
            <a:r>
              <a:rPr lang="ru-RU" sz="2000" dirty="0">
                <a:solidFill>
                  <a:srgbClr val="00B0F0"/>
                </a:solidFill>
              </a:rPr>
              <a:t>экологического диктант «ЭкоТолк»</a:t>
            </a:r>
          </a:p>
        </p:txBody>
      </p:sp>
    </p:spTree>
    <p:extLst>
      <p:ext uri="{BB962C8B-B14F-4D97-AF65-F5344CB8AC3E}">
        <p14:creationId xmlns:p14="http://schemas.microsoft.com/office/powerpoint/2010/main" val="38193232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20</Words>
  <Application>Microsoft Office PowerPoint</Application>
  <PresentationFormat>Произвольный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Олеся Пчелякова</dc:creator>
  <cp:lastModifiedBy>takhir</cp:lastModifiedBy>
  <cp:revision>11</cp:revision>
  <dcterms:created xsi:type="dcterms:W3CDTF">2021-09-01T15:23:46Z</dcterms:created>
  <dcterms:modified xsi:type="dcterms:W3CDTF">2025-09-29T13:49:57Z</dcterms:modified>
</cp:coreProperties>
</file>